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14320" y="173232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14960" y="173232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914960" y="385236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14320" y="385236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913680" y="385236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449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14320" y="173232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14960" y="173232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914960" y="385236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14320" y="385236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913680" y="3852360"/>
            <a:ext cx="333360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449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913680" y="385236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4058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9000" y="385236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9000" y="1732320"/>
            <a:ext cx="5052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913680" y="3852360"/>
            <a:ext cx="10353240" cy="1935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Click to edit Master title style</a:t>
            </a:r>
            <a:endParaRPr b="0" lang="en-US" sz="5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86DD322-AEF5-451C-BB42-6662D7D440FF}" type="datetime">
              <a:rPr b="0" lang="en-ZA" sz="10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17/09/20</a:t>
            </a:fld>
            <a:endParaRPr b="0" lang="en-ZA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en-ZA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E5E3FBF-636C-4F2C-BEF8-04070070F94D}" type="slidenum">
              <a:rPr b="0" lang="en-ZA" sz="10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&lt;number&gt;</a:t>
            </a:fld>
            <a:endParaRPr b="0" lang="en-ZA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Click to edit the outline text format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Second Outline Level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Third Outline Level</a:t>
            </a:r>
            <a:endParaRPr b="0" lang="en-US" sz="14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Fourth Outline Level</a:t>
            </a:r>
            <a:endParaRPr b="0" lang="en-US" sz="14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Fifth Outline Level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Sixth Outline Level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Seventh Outline Level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Click to edit Master title style</a:t>
            </a:r>
            <a:endParaRPr b="0" lang="en-US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/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Click to edit Master text styles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720000" indent="-269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8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Second level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2" marL="1026000" indent="-21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Third level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3" marL="1386000" indent="-21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Fourth level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4" marL="1674000" indent="-21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Fifth level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E2F8CC7-990C-49E1-AEDF-008E4A354078}" type="datetime">
              <a:rPr b="0" lang="en-ZA" sz="10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17/09/20</a:t>
            </a:fld>
            <a:endParaRPr b="0" lang="en-ZA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en-ZA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BA1601D-6797-4AF9-B167-276C90147D3C}" type="slidenum">
              <a:rPr b="0" lang="en-ZA" sz="10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&lt;number&gt;</a:t>
            </a:fld>
            <a:endParaRPr b="0" lang="en-ZA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Jason Chalom</a:t>
            </a:r>
            <a:r>
              <a:rPr b="0" lang="en-US" sz="5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	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370520" y="3598200"/>
            <a:ext cx="9439560" cy="1049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ZA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Honours Research Project:</a:t>
            </a:r>
            <a:endParaRPr b="0" lang="en-ZA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ZA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An Investigation of AI Tree Search Methods and Their Effectiveness at Playing the Card Game Gwent</a:t>
            </a:r>
            <a:endParaRPr b="0" lang="en-ZA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The Game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Gwent is a 2-player turn-based game, with three rounds. 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The game is the best of three rounds and turn based.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Each player must have a chosen deck which consists one leader card, twenty-two unit cards minimum, and ten special cards maximum. Unit cards which are hero cards, cannot be revived or effected by any other card. 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Ten random cards from the chosen deck are drawn at the start of the three rounds for both players. Each player takes a turn placing one card on the board. 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The board has three rows on both sides. 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The Game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913680" y="1732320"/>
            <a:ext cx="10353240" cy="4058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Certain units can only be placed on certain rows. 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A player can also at any turn decide to pass the remainder of the round. 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The winner of a round is decided when either both players run out of cards, both players pass the round or a combination of the two. 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A round win is calculated by adding up the strength of all unit cards whilst taking into account the effects of the special cards.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Some Images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2625120" y="2628360"/>
            <a:ext cx="180720" cy="23112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TextShape 3"/>
          <p:cNvSpPr txBox="1"/>
          <p:nvPr/>
        </p:nvSpPr>
        <p:spPr>
          <a:xfrm>
            <a:off x="3477960" y="2713680"/>
            <a:ext cx="180720" cy="231120"/>
          </a:xfrm>
          <a:prstGeom prst="rect">
            <a:avLst/>
          </a:prstGeom>
          <a:noFill/>
          <a:ln>
            <a:noFill/>
          </a:ln>
        </p:spPr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360000" y="1656000"/>
            <a:ext cx="2323440" cy="439200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2"/>
          <a:stretch/>
        </p:blipFill>
        <p:spPr>
          <a:xfrm>
            <a:off x="9144000" y="1424160"/>
            <a:ext cx="2484000" cy="469584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3"/>
          <a:stretch/>
        </p:blipFill>
        <p:spPr>
          <a:xfrm>
            <a:off x="2750400" y="1656000"/>
            <a:ext cx="6177600" cy="3700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Rule List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564560" y="1579680"/>
            <a:ext cx="7939440" cy="475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Unit   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Base Card With Attack Points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Horn 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Doubles a rows AP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sng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Scorch</a:t>
            </a:r>
            <a:r>
              <a:rPr b="0" lang="en-ZA" sz="1800" spc="-1" strike="sng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sng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Kills most powerful Cards in play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Frost, fog, rain, clear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Weather cards reduces row to 1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Medic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Revives a card in the discard pile also has ap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sng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Decoy</a:t>
            </a:r>
            <a:r>
              <a:rPr b="0" lang="en-ZA" sz="1800" spc="-1" strike="sng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sng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 have left it out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Spy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Placed on opponents side but get 3 new cards in hand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Hero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Similar to unit card 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Bond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unit card but if other bond cards in same row doubles ap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 Have assumed both players know both decks, discard piles and what is currently on the board. The current players’ hands are unknown to each other.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What I need to make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564560" y="1579680"/>
            <a:ext cx="7939440" cy="475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Minimax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Monte-Carlo Tree Search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Possible Hybrid?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ZA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Reward Function for Minimax: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6000">
              <a:buClr>
                <a:srgbClr val="ffffff"/>
              </a:buClr>
              <a:buSzPct val="45000"/>
              <a:buFont typeface="Wingdings" charset="2"/>
              <a:buChar char=""/>
            </a:pPr>
            <a:r>
              <a:rPr b="1" lang="en-ZA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RF = 0.2(CurrentAttackPoints – EnemyAttackPoints) + 0.2(NumberCards – EnemyNumberCards) + 0.4(RoundWIn - EnemyRoundWin)</a:t>
            </a:r>
            <a:endParaRPr b="0" lang="en-ZA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Problems and Possible Solutions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914040" y="1732680"/>
            <a:ext cx="10353240" cy="4058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Rules have been very hard to implement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Weather rules are kind of broken …..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Tests are also unreliable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I plan to make some of the rules simpler like weather just being the count of cards in a row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Change the gamestate to make the implementation easier</a:t>
            </a:r>
            <a:endParaRPr b="0" lang="en-US" sz="14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I have already left out many rules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I plan to remove scorch to make things a bit easier for me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Reduce the scope of my project to 2 Ais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Minimax has issues with the unknown player hand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Im going to use random roll-outs over a sample space of possible cards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Not going to try more complicated approaches.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Problems and Possible Solutions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914040" y="1732680"/>
            <a:ext cx="10353240" cy="4058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I have statically set the players and decks of the game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i.e. player 1 is one set deck and player 2 is another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I have json objects which describe both decks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The configuration of the game state is mostly built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Have to change some of the cards whose rules I have ignored … Probably make them low level unit cards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Dealing with strange rules</a:t>
            </a:r>
            <a:endParaRPr b="0" lang="en-US" sz="20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Passing a round is treated as just another card for the Ais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Medic</a:t>
            </a:r>
            <a:endParaRPr b="0" lang="en-US" sz="16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Sends another decision to the same AI where it is searching the discard pile rather than the current hand</a:t>
            </a:r>
            <a:r>
              <a:rPr b="0" lang="en-US" sz="1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
</a:t>
            </a:r>
            <a:r>
              <a:rPr b="0" lang="en-US" sz="1400" spc="-1" strike="noStrike">
                <a:solidFill>
                  <a:srgbClr val="e3e3e3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 </a:t>
            </a:r>
            <a:endParaRPr b="0" lang="en-US" sz="1400" spc="-1" strike="noStrike">
              <a:solidFill>
                <a:srgbClr val="e3e3e3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sto MT"/>
              </a:rPr>
              <a:t>FIN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sto M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914040" y="1732680"/>
            <a:ext cx="10353240" cy="405828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38</TotalTime>
  <Application>LibreOffice/5.3.1.2$Linux_X86_64 LibreOffice_project/30m0$Build-2</Application>
  <Words>24</Words>
  <Paragraphs>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2017-09-20T06:59:09Z</dcterms:created>
  <dc:creator>SoftDev</dc:creator>
  <dc:description/>
  <dc:language>en-ZA</dc:language>
  <cp:lastModifiedBy/>
  <dcterms:modified xsi:type="dcterms:W3CDTF">2017-09-20T09:50:07Z</dcterms:modified>
  <cp:revision>13</cp:revision>
  <dc:subject/>
  <dc:title>Jason Chalom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</vt:i4>
  </property>
</Properties>
</file>